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2480945"/>
            <a:ext cx="1113472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857375"/>
            <a:ext cx="11496675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242820"/>
            <a:ext cx="1151572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819275"/>
            <a:ext cx="1146810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214245"/>
            <a:ext cx="1146810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1428750"/>
            <a:ext cx="1072515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8115" y="2024380"/>
            <a:ext cx="183832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420" y="2633980"/>
            <a:ext cx="11058525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25175" y="202438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83030"/>
            <a:ext cx="11582400" cy="5095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40670" y="221551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37945"/>
            <a:ext cx="11553825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3860" y="256540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97000"/>
            <a:ext cx="11534775" cy="478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97820" y="452120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96060"/>
            <a:ext cx="11591925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9245" y="134620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762125"/>
            <a:ext cx="11115675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409700"/>
            <a:ext cx="11144250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60285" y="4331970"/>
            <a:ext cx="136969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60285" y="4916805"/>
            <a:ext cx="136969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482090"/>
            <a:ext cx="11649075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94775" y="5069840"/>
            <a:ext cx="95377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76095"/>
            <a:ext cx="11591925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45455" y="1692910"/>
            <a:ext cx="953770" cy="58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1455" y="3507740"/>
            <a:ext cx="953770" cy="58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143125"/>
            <a:ext cx="11658600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16650" y="203581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04795" y="3895725"/>
            <a:ext cx="30613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899920"/>
            <a:ext cx="11658600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0395" y="1790700"/>
            <a:ext cx="841057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709420"/>
            <a:ext cx="11734800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76220" y="1709420"/>
            <a:ext cx="5537200" cy="63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34615" y="2597785"/>
            <a:ext cx="6727825" cy="63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6220" y="3512185"/>
            <a:ext cx="6727825" cy="63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4615" y="4412615"/>
            <a:ext cx="6727825" cy="63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90675"/>
            <a:ext cx="11544300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60445" y="1449705"/>
            <a:ext cx="95377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06190" y="2697480"/>
            <a:ext cx="128460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350" y="3308350"/>
            <a:ext cx="78422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1605" y="4696460"/>
            <a:ext cx="158686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981200"/>
            <a:ext cx="11506200" cy="289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90415" y="2554605"/>
            <a:ext cx="184213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82135" y="3173730"/>
            <a:ext cx="184213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950" y="4399280"/>
            <a:ext cx="184213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014220"/>
            <a:ext cx="11572875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87220" y="1975485"/>
            <a:ext cx="167195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02430" y="3211830"/>
            <a:ext cx="167195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9300" y="3827145"/>
            <a:ext cx="224853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71625"/>
            <a:ext cx="11572875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89470" y="3491865"/>
            <a:ext cx="220980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93610" y="4199255"/>
            <a:ext cx="220980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957070"/>
            <a:ext cx="11449050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78330" y="1895475"/>
            <a:ext cx="12465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85895" y="3738880"/>
            <a:ext cx="16148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2780" y="4324985"/>
            <a:ext cx="16148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14475"/>
            <a:ext cx="1154430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857375"/>
            <a:ext cx="1148715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2026-01-08T10:46:19Z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